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9"/>
  </p:notesMasterIdLst>
  <p:sldIdLst>
    <p:sldId id="272" r:id="rId2"/>
    <p:sldId id="304" r:id="rId3"/>
    <p:sldId id="320" r:id="rId4"/>
    <p:sldId id="323" r:id="rId5"/>
    <p:sldId id="321" r:id="rId6"/>
    <p:sldId id="324" r:id="rId7"/>
    <p:sldId id="313" r:id="rId8"/>
  </p:sldIdLst>
  <p:sldSz cx="12192000" cy="6858000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Open Sans Light" panose="020B0604020202020204" charset="0"/>
      <p:regular r:id="rId14"/>
      <p:italic r:id="rId15"/>
    </p:embeddedFont>
    <p:embeddedFont>
      <p:font typeface="Comic Sans MS" panose="030F0702030302020204" pitchFamily="66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62" clrIdx="0"/>
  <p:cmAuthor id="2" name="Karen" initials="KS" lastIdx="20" clrIdx="1"/>
  <p:cmAuthor id="3" name="Jenny Barksfield" initials="JB" lastIdx="8" clrIdx="2"/>
  <p:cmAuthor id="4" name="Jenny Fox" initials="JF" lastIdx="30" clrIdx="3"/>
  <p:cmAuthor id="5" name="Bethan Miller" initials="BM" lastIdx="9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FFFFCC"/>
    <a:srgbClr val="DAF3D7"/>
    <a:srgbClr val="D8BADC"/>
    <a:srgbClr val="FFBDBD"/>
    <a:srgbClr val="CCFFCC"/>
    <a:srgbClr val="747679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7" autoAdjust="0"/>
    <p:restoredTop sz="77312" autoAdjust="0"/>
  </p:normalViewPr>
  <p:slideViewPr>
    <p:cSldViewPr snapToGrid="0">
      <p:cViewPr varScale="1">
        <p:scale>
          <a:sx n="43" d="100"/>
          <a:sy n="43" d="100"/>
        </p:scale>
        <p:origin x="-20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10/12/2020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7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76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81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get-suppor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ldline.org.uk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1B1245B-10A2-483F-8887-3DB3C737DD32}"/>
              </a:ext>
            </a:extLst>
          </p:cNvPr>
          <p:cNvSpPr/>
          <p:nvPr/>
        </p:nvSpPr>
        <p:spPr>
          <a:xfrm>
            <a:off x="1915063" y="3382357"/>
            <a:ext cx="9427313" cy="2984127"/>
          </a:xfrm>
          <a:prstGeom prst="rect">
            <a:avLst/>
          </a:prstGeom>
          <a:solidFill>
            <a:srgbClr val="E7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68862" y="3380731"/>
            <a:ext cx="99713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We will be thinking about: </a:t>
            </a:r>
          </a:p>
          <a:p>
            <a:pPr lvl="3"/>
            <a:endParaRPr lang="en-GB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Parts </a:t>
            </a: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of puberty you are unsure or curious about.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Asking questions to find out more.</a:t>
            </a:r>
          </a:p>
          <a:p>
            <a:pPr lvl="1">
              <a:lnSpc>
                <a:spcPct val="150000"/>
              </a:lnSpc>
              <a:buSzPct val="202000"/>
            </a:pP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4724" y="879294"/>
            <a:ext cx="10893151" cy="113877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400" u="sng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L.</a:t>
            </a:r>
            <a:r>
              <a:rPr lang="en-GB" sz="34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O: To</a:t>
            </a:r>
            <a:r>
              <a:rPr lang="en-GB" sz="3400" u="sng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ask questions I need answered about puberty and my body.</a:t>
            </a:r>
            <a:endParaRPr lang="en-GB" sz="3400" b="1" u="sng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1" y="993679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174"/>
          <a:stretch/>
        </p:blipFill>
        <p:spPr>
          <a:xfrm>
            <a:off x="849623" y="3429000"/>
            <a:ext cx="877333" cy="1001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43DC53-8964-4AF1-B1CB-CA1530E1EA3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11" y="132629"/>
            <a:ext cx="771960" cy="802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468893"/>
            <a:ext cx="107141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95519E"/>
                </a:solidFill>
                <a:latin typeface="Comic Sans MS" panose="030F0702030302020204" pitchFamily="66" charset="0"/>
              </a:rPr>
              <a:t>Growing and changing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1" y="2793816"/>
            <a:ext cx="635184" cy="635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85CC55-98A8-4EF2-AE9A-E477654CD503}"/>
              </a:ext>
            </a:extLst>
          </p:cNvPr>
          <p:cNvSpPr txBox="1"/>
          <p:nvPr/>
        </p:nvSpPr>
        <p:spPr>
          <a:xfrm>
            <a:off x="1032500" y="2287501"/>
            <a:ext cx="66485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Think back over 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last lesson.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Write down 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one thing 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about puberty you didn’t know but are now glad you have found out about.</a:t>
            </a:r>
          </a:p>
          <a:p>
            <a:endParaRPr lang="en-GB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pPr lvl="1"/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pPr lvl="1"/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This is just for you, so keep it to yourself.  We don’t need to share these ideas.</a:t>
            </a:r>
          </a:p>
          <a:p>
            <a:endParaRPr lang="en-GB" sz="24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xmlns="" id="{D0D1C429-BE0C-4509-8645-1DF886F0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402">
            <a:off x="7989485" y="608254"/>
            <a:ext cx="3325593" cy="221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xmlns="" id="{50E3CC5E-983D-40BA-AE9E-D319F93F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54">
            <a:off x="8035830" y="3872770"/>
            <a:ext cx="3232902" cy="226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4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23" y="468893"/>
            <a:ext cx="37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rgbClr val="95519E"/>
                </a:solidFill>
                <a:latin typeface="Comic Sans MS" panose="030F0702030302020204" pitchFamily="66" charset="0"/>
              </a:rPr>
              <a:t>Rounds…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85CC55-98A8-4EF2-AE9A-E477654CD503}"/>
              </a:ext>
            </a:extLst>
          </p:cNvPr>
          <p:cNvSpPr txBox="1"/>
          <p:nvPr/>
        </p:nvSpPr>
        <p:spPr>
          <a:xfrm>
            <a:off x="608753" y="1520784"/>
            <a:ext cx="837913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What do you know about puberty?</a:t>
            </a:r>
          </a:p>
          <a:p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We will go round the room, with each person making a statement about changes that happen with puberty.  We will start with the word ‘puberty’.  Your idea must start with the last letter of the previous person’s statement. </a:t>
            </a:r>
          </a:p>
          <a:p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e.g. puberty, you grow taller, relationships change, everyone is different etc. </a:t>
            </a:r>
          </a:p>
          <a:p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Try to think of an idea on your own, but don’t worry if you can’t as the rest of us will help you.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xmlns="" id="{65AD736C-2B82-43DB-A836-5EA7798B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065">
            <a:off x="8100520" y="597069"/>
            <a:ext cx="3656137" cy="21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7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468893"/>
            <a:ext cx="1071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95519E"/>
                </a:solidFill>
                <a:latin typeface="Comic Sans MS" panose="030F0702030302020204" pitchFamily="66" charset="0"/>
              </a:rPr>
              <a:t>Your thoughts…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8" y="4943247"/>
            <a:ext cx="635184" cy="635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85CC55-98A8-4EF2-AE9A-E477654CD503}"/>
              </a:ext>
            </a:extLst>
          </p:cNvPr>
          <p:cNvSpPr txBox="1"/>
          <p:nvPr/>
        </p:nvSpPr>
        <p:spPr>
          <a:xfrm>
            <a:off x="692540" y="1520785"/>
            <a:ext cx="63517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You 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might be wanting to know more about 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puberty and the changes that happen physically and emotionally to your body during that time. 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="" xmlns:a16="http://schemas.microsoft.com/office/drawing/2014/main" id="{65AD736C-2B82-43DB-A836-5EA7798B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065">
            <a:off x="7451041" y="642157"/>
            <a:ext cx="4193504" cy="249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6759" y="3922011"/>
            <a:ext cx="97982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Anonymous Questions</a:t>
            </a:r>
          </a:p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there is anything you would like to ask, write your question down on a piece of paper.  </a:t>
            </a:r>
          </a:p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Write your name at the bottom, then just simply fold it in half and hand it in.</a:t>
            </a:r>
          </a:p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We will share questions anonymously – we will not say who the question was written by.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6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468893"/>
            <a:ext cx="1071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95519E"/>
                </a:solidFill>
                <a:latin typeface="Comic Sans MS" panose="030F0702030302020204" pitchFamily="66" charset="0"/>
              </a:rPr>
              <a:t>Your thoughts…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xmlns="" id="{65AD736C-2B82-43DB-A836-5EA7798B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065">
            <a:off x="8336628" y="468953"/>
            <a:ext cx="3186094" cy="189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089D07-6C33-4CEE-B7BB-C121B4C3058E}"/>
              </a:ext>
            </a:extLst>
          </p:cNvPr>
          <p:cNvSpPr txBox="1"/>
          <p:nvPr/>
        </p:nvSpPr>
        <p:spPr>
          <a:xfrm>
            <a:off x="669222" y="2461468"/>
            <a:ext cx="105486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As your teacher, I will do my best to answer your questions.</a:t>
            </a:r>
          </a:p>
          <a:p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Listen carefully to all of the questions and answers as someone may have asked something that is helpful to you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800" dirty="0" smtClean="0">
                <a:solidFill>
                  <a:srgbClr val="95519E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Some of the questions will be handed over to you.  So if you think you know the answer, then you could explain more too.</a:t>
            </a:r>
            <a:endParaRPr lang="en-GB" sz="2800" dirty="0">
              <a:solidFill>
                <a:srgbClr val="95519E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3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468893"/>
            <a:ext cx="107141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95519E"/>
                </a:solidFill>
                <a:latin typeface="Comic Sans MS" panose="030F0702030302020204" pitchFamily="66" charset="0"/>
              </a:rPr>
              <a:t>Growing and changing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What’s our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end point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1" y="2793816"/>
            <a:ext cx="635184" cy="635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85CC55-98A8-4EF2-AE9A-E477654CD503}"/>
              </a:ext>
            </a:extLst>
          </p:cNvPr>
          <p:cNvSpPr txBox="1"/>
          <p:nvPr/>
        </p:nvSpPr>
        <p:spPr>
          <a:xfrm>
            <a:off x="1032500" y="2287501"/>
            <a:ext cx="6648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Have you found today’s lesson useful?</a:t>
            </a:r>
          </a:p>
          <a:p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solidFill>
                  <a:srgbClr val="95519E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What have you learnt that you didn’t know at the start of the lesson?</a:t>
            </a:r>
            <a:endParaRPr lang="en-GB" sz="2400" dirty="0">
              <a:solidFill>
                <a:srgbClr val="95519E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What advice would you give to someone who still has questions or concerns about puberty?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xmlns="" id="{D0D1C429-BE0C-4509-8645-1DF886F0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402">
            <a:off x="7989485" y="608254"/>
            <a:ext cx="3325593" cy="221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xmlns="" id="{50E3CC5E-983D-40BA-AE9E-D319F93F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54">
            <a:off x="8035830" y="3872770"/>
            <a:ext cx="3232902" cy="226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5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150" y="46683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Remember!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150" y="1236277"/>
            <a:ext cx="1145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you feel worried about puberty or what you have learned during this session, talking to an adult you trust is one of the best ways to find help.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93913" y="2979195"/>
            <a:ext cx="5198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you want to talk to someone other than a parent:</a:t>
            </a:r>
          </a:p>
          <a:p>
            <a:endParaRPr lang="en-GB" sz="24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ChildLine can help. See:</a:t>
            </a: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  <a:hlinkClick r:id="rId3"/>
              </a:rPr>
              <a:t>https://www.childline.org.uk/get-support/</a:t>
            </a:r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or phone 0800 1111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D86C2C5-FE81-4A46-9EE7-0D289879B923}"/>
              </a:ext>
            </a:extLst>
          </p:cNvPr>
          <p:cNvGrpSpPr/>
          <p:nvPr/>
        </p:nvGrpSpPr>
        <p:grpSpPr>
          <a:xfrm>
            <a:off x="-440990" y="2398614"/>
            <a:ext cx="7975051" cy="3347571"/>
            <a:chOff x="-569223" y="1206698"/>
            <a:chExt cx="7975051" cy="3347571"/>
          </a:xfrm>
        </p:grpSpPr>
        <p:pic>
          <p:nvPicPr>
            <p:cNvPr id="14" name="Picture 6" descr="Directory, Wood, Shield, Signposts">
              <a:extLst>
                <a:ext uri="{FF2B5EF4-FFF2-40B4-BE49-F238E27FC236}">
                  <a16:creationId xmlns:a16="http://schemas.microsoft.com/office/drawing/2014/main" xmlns="" id="{F66ACA5A-D73C-4BE9-8944-43F9BCFC4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223" y="1206698"/>
              <a:ext cx="7975051" cy="33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B3E26A3-0F2A-4D87-AFF2-1413C6FB7C29}"/>
                </a:ext>
              </a:extLst>
            </p:cNvPr>
            <p:cNvSpPr txBox="1"/>
            <p:nvPr/>
          </p:nvSpPr>
          <p:spPr>
            <a:xfrm>
              <a:off x="1143005" y="3121116"/>
              <a:ext cx="4888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ChildLine: </a:t>
              </a:r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5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www.childline.org.uk</a:t>
              </a:r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	      0800 1111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8CDE929-AC08-45C6-A079-E7D87D1E236C}"/>
                </a:ext>
              </a:extLst>
            </p:cNvPr>
            <p:cNvSpPr txBox="1"/>
            <p:nvPr/>
          </p:nvSpPr>
          <p:spPr>
            <a:xfrm>
              <a:off x="1159670" y="2237084"/>
              <a:ext cx="4429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Talk to a trusted adult at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97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5667</TotalTime>
  <Words>462</Words>
  <Application>Microsoft Office PowerPoint</Application>
  <PresentationFormat>Custom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Lato</vt:lpstr>
      <vt:lpstr>Open Sans Light</vt:lpstr>
      <vt:lpstr>Comic Sans MS</vt:lpstr>
      <vt:lpstr>Calibri Light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Joanne Gray</cp:lastModifiedBy>
  <cp:revision>518</cp:revision>
  <dcterms:created xsi:type="dcterms:W3CDTF">2018-11-29T11:01:12Z</dcterms:created>
  <dcterms:modified xsi:type="dcterms:W3CDTF">2020-12-10T12:20:45Z</dcterms:modified>
</cp:coreProperties>
</file>